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9" r:id="rId3"/>
    <p:sldId id="258" r:id="rId4"/>
    <p:sldId id="261" r:id="rId5"/>
    <p:sldId id="262" r:id="rId6"/>
    <p:sldId id="263" r:id="rId7"/>
    <p:sldId id="265" r:id="rId8"/>
    <p:sldId id="267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mailto:tutinina.xenia@yandex.ru" TargetMode="External"/><Relationship Id="rId7" Type="http://schemas.openxmlformats.org/officeDocument/2006/relationships/image" Target="../media/image1.png"/><Relationship Id="rId2" Type="http://schemas.openxmlformats.org/officeDocument/2006/relationships/hyperlink" Target="mailto:123markova@mail.ru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28926" y="428604"/>
            <a:ext cx="3579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МАОУ «Натальинская СОШ» 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 Красноуфимский округ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2214554"/>
            <a:ext cx="668881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Особенности реализации дополнительной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общеобразовательной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(общеразвивающей)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программы естественнонаучной направленности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«Я – спасатель»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9124" y="6072206"/>
            <a:ext cx="9691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2023г.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8992" y="4643446"/>
            <a:ext cx="53357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Тутынина Ксения Сергеевна, руководитель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центра образования цифрового и гуманитарного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профилей «Точка роста»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sus\Downloads\tochka_rost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2214546" cy="756925"/>
          </a:xfrm>
          <a:prstGeom prst="rect">
            <a:avLst/>
          </a:prstGeom>
          <a:noFill/>
        </p:spPr>
      </p:pic>
      <p:pic>
        <p:nvPicPr>
          <p:cNvPr id="1030" name="Picture 6" descr="C:\Users\Asus\Desktop\Безымянный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0480" y="0"/>
            <a:ext cx="1123520" cy="9286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00364" y="214290"/>
            <a:ext cx="3579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МАОУ «Натальинская СОШ» 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 Красноуфимский округ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1214422"/>
            <a:ext cx="792961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Направленность (профиль) программы: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естественнонаучная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Адресат программы: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обучающихся в возрасте с 12 до 16 лет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Срок реализации программы: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 года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Объем программы: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204 часов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Форма обучения: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очная, в том числе с применением дистанционных образовательных технологий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Asus\Downloads\tochka_rost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2214546" cy="756925"/>
          </a:xfrm>
          <a:prstGeom prst="rect">
            <a:avLst/>
          </a:prstGeom>
          <a:noFill/>
        </p:spPr>
      </p:pic>
      <p:pic>
        <p:nvPicPr>
          <p:cNvPr id="9" name="Picture 6" descr="C:\Users\Asus\Desktop\Безымянный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0480" y="0"/>
            <a:ext cx="1123520" cy="9286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00364" y="214290"/>
            <a:ext cx="3579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МАОУ «Натальинская СОШ» 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 Красноуфимский округ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1785926"/>
            <a:ext cx="856234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у детей сознательного и ответственного отношения к вопросам личной и общественной  безопасности, практических навыков и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умения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поведения в экстремальных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ситуациях, навыков оказания первой помощи, стремление к здоровому образу жизни, совершенствовании морально-психологического состояния и физического развития.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Users\Asus\Downloads\tochka_rost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2214546" cy="756925"/>
          </a:xfrm>
          <a:prstGeom prst="rect">
            <a:avLst/>
          </a:prstGeom>
          <a:noFill/>
        </p:spPr>
      </p:pic>
      <p:pic>
        <p:nvPicPr>
          <p:cNvPr id="8" name="Picture 6" descr="C:\Users\Asus\Desktop\Безымянный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0480" y="0"/>
            <a:ext cx="1123520" cy="9286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28926" y="357166"/>
            <a:ext cx="3579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МАОУ «Натальинская СОШ» 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 Красноуфимский округ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20" y="1428736"/>
            <a:ext cx="8966172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Предметные результаты: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умение предвидеть опасные ситуации; принимать обоснованные решения в конкретной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ситуации с учетом реально складывающейся обстановки;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знание и умение оказывать первую помощь пострадавшим; применения на практике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навыков начальной военной подготовки;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умения применять полученные знания в области безопасности на практике,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проектировать модели личного безопасного поведения в повседневной жизни и в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различных опасных и чрезвычайных ситуациях.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endParaRPr lang="ru-RU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Метапредметные результаты: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умение самостоятельно планировать пути достижения целей, выбирать наиболее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эффективные способы решения задач;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проявление инновационного подхода к решению учебных и практических задач в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процессе усвоения материала;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самостоятельная организация и выполнение различных практических заданий;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умение работать в команде.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аргументированная защита в устной или письменной форме результатов своей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деятельности.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0975" algn="l"/>
              </a:tabLs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Asus\Downloads\tochka_rost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2214546" cy="756925"/>
          </a:xfrm>
          <a:prstGeom prst="rect">
            <a:avLst/>
          </a:prstGeom>
          <a:noFill/>
        </p:spPr>
      </p:pic>
      <p:pic>
        <p:nvPicPr>
          <p:cNvPr id="8" name="Picture 6" descr="C:\Users\Asus\Desktop\Безымянный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0480" y="0"/>
            <a:ext cx="1123520" cy="9286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28926" y="357166"/>
            <a:ext cx="3579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МАОУ «Натальинская СОШ» 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 Красноуфимский округ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47242" y="1714488"/>
            <a:ext cx="899675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Личностные результаты: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ответственного отношения к обучению;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проявление познавательных интересов и творческой активности;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коммуникативной компетентности в общении и сотрудничестве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 сверстниками и взрослыми 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процессе образовательной, учебно-исследовательской 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творческой деятельности;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основ экологической культуры, соответствующей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современному уровню экологического мышления;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планирование образовательной и профессиональной карьеры.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Asus\Downloads\tochka_rost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2214546" cy="756925"/>
          </a:xfrm>
          <a:prstGeom prst="rect">
            <a:avLst/>
          </a:prstGeom>
          <a:noFill/>
        </p:spPr>
      </p:pic>
      <p:pic>
        <p:nvPicPr>
          <p:cNvPr id="8" name="Picture 6" descr="C:\Users\Asus\Desktop\Безымянный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0480" y="0"/>
            <a:ext cx="1123520" cy="9286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28926" y="357166"/>
            <a:ext cx="3579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МАОУ «Натальинская СОШ» 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 Красноуфимский округ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500174"/>
            <a:ext cx="79296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Модульное структурирование содержания программы: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 год обучения: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Модуль «Начальная специальная подготовка юного спасателя»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Модуль «Чрезвычайные ситуации»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Модуль «Морально-психологические основы подготовки к действиям в ЧС»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 год обучения: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Модуль  «Первая доврачебная помощь»</a:t>
            </a:r>
          </a:p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 год обучения: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Модуль «Элементы начальной военной подготовки»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Users\Asus\Downloads\tochka_rosta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2214546" cy="756925"/>
          </a:xfrm>
          <a:prstGeom prst="rect">
            <a:avLst/>
          </a:prstGeom>
          <a:noFill/>
        </p:spPr>
      </p:pic>
      <p:pic>
        <p:nvPicPr>
          <p:cNvPr id="9" name="Picture 6" descr="C:\Users\Asus\Desktop\Безымянный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0480" y="0"/>
            <a:ext cx="1123520" cy="9286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28926" y="357166"/>
            <a:ext cx="3579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МАОУ «Натальинская СОШ» 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 Красноуфимский округ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9" name="AutoShape 7" descr="Презентация PowerPo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1" name="AutoShape 9" descr="Презентация PowerPo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3" name="AutoShape 11" descr="Центры образования &quot;Точка роста&quot; Хабаровского кра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5" name="AutoShape 13" descr="https://thumb.tildacdn.com/tild3933-3639-4939-b637-306532303632/-/resize/894x/-/format/webp/imgonline-com-ua-Tra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3116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IMG-20210623-WA00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3143248"/>
            <a:ext cx="4476748" cy="3357561"/>
          </a:xfrm>
          <a:prstGeom prst="rect">
            <a:avLst/>
          </a:prstGeom>
        </p:spPr>
      </p:pic>
      <p:pic>
        <p:nvPicPr>
          <p:cNvPr id="11" name="Picture 2" descr="C:\Users\Asus\Downloads\tochka_rosta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0"/>
            <a:ext cx="2214546" cy="756925"/>
          </a:xfrm>
          <a:prstGeom prst="rect">
            <a:avLst/>
          </a:prstGeom>
          <a:noFill/>
        </p:spPr>
      </p:pic>
      <p:pic>
        <p:nvPicPr>
          <p:cNvPr id="12" name="Picture 6" descr="C:\Users\Asus\Desktop\Безымянный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0480" y="0"/>
            <a:ext cx="1123520" cy="92867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857224" y="1285860"/>
            <a:ext cx="7984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Реализация программы в 2020-2021уч.г., 2021-2022уч.г.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IMG-20221211-WA00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2886" y="1571612"/>
            <a:ext cx="3161114" cy="42148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28926" y="357166"/>
            <a:ext cx="3579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МАОУ «Натальинская СОШ» 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 Красноуфимский округ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9" name="AutoShape 7" descr="Презентация PowerPo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1" name="AutoShape 9" descr="Презентация PowerPo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3" name="AutoShape 11" descr="Центры образования &quot;Точка роста&quot; Хабаровского кра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5" name="AutoShape 13" descr="https://thumb.tildacdn.com/tild3933-3639-4939-b637-306532303632/-/resize/894x/-/format/webp/imgonline-com-ua-Tra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 descr="IMG-20221211-WA00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16" y="2843163"/>
            <a:ext cx="3011128" cy="4014837"/>
          </a:xfrm>
          <a:prstGeom prst="rect">
            <a:avLst/>
          </a:prstGeom>
        </p:spPr>
      </p:pic>
      <p:pic>
        <p:nvPicPr>
          <p:cNvPr id="11" name="Рисунок 10" descr="IMG-20221211-WA000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857364"/>
            <a:ext cx="3571900" cy="4762533"/>
          </a:xfrm>
          <a:prstGeom prst="rect">
            <a:avLst/>
          </a:prstGeom>
        </p:spPr>
      </p:pic>
      <p:pic>
        <p:nvPicPr>
          <p:cNvPr id="14" name="Picture 6" descr="C:\Users\Asus\Desktop\Безымянный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0480" y="0"/>
            <a:ext cx="1123520" cy="928670"/>
          </a:xfrm>
          <a:prstGeom prst="rect">
            <a:avLst/>
          </a:prstGeom>
          <a:noFill/>
        </p:spPr>
      </p:pic>
      <p:pic>
        <p:nvPicPr>
          <p:cNvPr id="15" name="Picture 2" descr="C:\Users\Asus\Downloads\tochka_rosta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0"/>
            <a:ext cx="2214546" cy="75692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643174" y="1214422"/>
            <a:ext cx="35478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ВПК «Голубые молнии»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28926" y="357166"/>
            <a:ext cx="35795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МАОУ «Натальинская СОШ» 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 Красноуфимский округ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4357694"/>
            <a:ext cx="84359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Контакты: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Директор МАОУ «Натальинская СОШ» Маркова Светлана Владимировна,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тел. +7(34394)4058,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"/>
              </a:rPr>
              <a:t>123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2"/>
              </a:rPr>
              <a:t>markova@mail.ru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Руководитель центра образования цифрового и гуманитарного профилей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«Точка роста» Тутынина Ксения Сергеевна, 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+79089196986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  <a:hlinkClick r:id="rId3"/>
              </a:rPr>
              <a:t>tutinina.xenia@yandex.ru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4"/>
          <a:srcRect l="66702" t="52031" r="23036" b="29858"/>
          <a:stretch>
            <a:fillRect/>
          </a:stretch>
        </p:blipFill>
        <p:spPr bwMode="auto">
          <a:xfrm>
            <a:off x="785786" y="1714488"/>
            <a:ext cx="228601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1714488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62638" y="1714488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 descr="C:\Users\Asus\Downloads\tochka_rosta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0"/>
            <a:ext cx="2214546" cy="756925"/>
          </a:xfrm>
          <a:prstGeom prst="rect">
            <a:avLst/>
          </a:prstGeom>
          <a:noFill/>
        </p:spPr>
      </p:pic>
      <p:pic>
        <p:nvPicPr>
          <p:cNvPr id="10" name="Picture 6" descr="C:\Users\Asus\Desktop\Безымянный-1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20480" y="0"/>
            <a:ext cx="1123520" cy="9286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947</TotalTime>
  <Words>472</Words>
  <PresentationFormat>Экран (4:3)</PresentationFormat>
  <Paragraphs>86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Asus</cp:lastModifiedBy>
  <cp:revision>70</cp:revision>
  <dcterms:created xsi:type="dcterms:W3CDTF">2023-04-22T03:13:57Z</dcterms:created>
  <dcterms:modified xsi:type="dcterms:W3CDTF">2023-04-24T10:07:52Z</dcterms:modified>
</cp:coreProperties>
</file>